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57" r:id="rId3"/>
    <p:sldId id="281" r:id="rId4"/>
    <p:sldId id="268" r:id="rId5"/>
    <p:sldId id="273" r:id="rId6"/>
    <p:sldId id="290" r:id="rId7"/>
    <p:sldId id="294" r:id="rId8"/>
    <p:sldId id="291" r:id="rId9"/>
    <p:sldId id="282" r:id="rId10"/>
    <p:sldId id="277" r:id="rId11"/>
    <p:sldId id="284" r:id="rId12"/>
    <p:sldId id="288" r:id="rId13"/>
    <p:sldId id="279" r:id="rId14"/>
    <p:sldId id="286" r:id="rId15"/>
    <p:sldId id="295" r:id="rId16"/>
    <p:sldId id="296" r:id="rId17"/>
    <p:sldId id="297" r:id="rId18"/>
    <p:sldId id="298" r:id="rId19"/>
    <p:sldId id="299" r:id="rId20"/>
    <p:sldId id="301" r:id="rId21"/>
    <p:sldId id="302" r:id="rId22"/>
    <p:sldId id="300" r:id="rId23"/>
    <p:sldId id="303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12/4/2016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12/4/2016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imágenes con títu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12/4/2016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12/4/2016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12/4/2016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12/4/2016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12/4/2016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12/4/2016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12/4/2016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12/4/2016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12/4/2016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12/4/2016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imágenes con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12/4/2016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12/4/2016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12/4/2016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40.jpeg"/><Relationship Id="rId4" Type="http://schemas.openxmlformats.org/officeDocument/2006/relationships/image" Target="../media/image26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42.jpeg"/><Relationship Id="rId7" Type="http://schemas.openxmlformats.org/officeDocument/2006/relationships/image" Target="../media/image26.jpeg"/><Relationship Id="rId12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43.jpe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46.jpeg"/><Relationship Id="rId4" Type="http://schemas.openxmlformats.org/officeDocument/2006/relationships/image" Target="../media/image26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12" Type="http://schemas.openxmlformats.org/officeDocument/2006/relationships/image" Target="../media/image4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4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48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52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5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50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5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53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57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5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55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58.png"/><Relationship Id="rId5" Type="http://schemas.openxmlformats.org/officeDocument/2006/relationships/image" Target="../media/image6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12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59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12" Type="http://schemas.openxmlformats.org/officeDocument/2006/relationships/image" Target="../media/image6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63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61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6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64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4.jpe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12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7.jpeg"/><Relationship Id="rId7" Type="http://schemas.openxmlformats.org/officeDocument/2006/relationships/image" Target="../media/image6.png"/><Relationship Id="rId12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216139" y="598873"/>
            <a:ext cx="9476501" cy="792479"/>
            <a:chOff x="676110" y="991118"/>
            <a:chExt cx="10024545" cy="877513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10" y="1304924"/>
              <a:ext cx="1687677" cy="517653"/>
            </a:xfrm>
            <a:prstGeom prst="rect">
              <a:avLst/>
            </a:prstGeom>
          </p:spPr>
        </p:pic>
        <p:pic>
          <p:nvPicPr>
            <p:cNvPr id="9" name="Imagen 8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504209" y="1247514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373" y="1155875"/>
              <a:ext cx="1474345" cy="670157"/>
            </a:xfrm>
            <a:prstGeom prst="rect">
              <a:avLst/>
            </a:prstGeom>
          </p:spPr>
        </p:pic>
        <p:pic>
          <p:nvPicPr>
            <p:cNvPr id="11" name="Imagen 10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945139" y="1109821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543" y="1155875"/>
              <a:ext cx="1402486" cy="665214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450" y="1109821"/>
              <a:ext cx="1148918" cy="714730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7789" y="1155875"/>
              <a:ext cx="622866" cy="665214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269" y="991118"/>
              <a:ext cx="911853" cy="829971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5686563" y="2135240"/>
            <a:ext cx="6269574" cy="136214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322819" y="4241268"/>
            <a:ext cx="7643752" cy="2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2" name="Imagen 2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3" name="Marcador de posición de imagen 2"/>
          <p:cNvPicPr>
            <a:picLocks noGrp="1" noChangeAspect="1"/>
          </p:cNvPicPr>
          <p:nvPr>
            <p:ph type="pic" sz="quarter" idx="17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r="7832"/>
          <a:stretch>
            <a:fillRect/>
          </a:stretch>
        </p:blipFill>
        <p:spPr/>
      </p:pic>
      <p:pic>
        <p:nvPicPr>
          <p:cNvPr id="4" name="Marcador de posición de imagen 3"/>
          <p:cNvPicPr>
            <a:picLocks noGrp="1" noChangeAspect="1"/>
          </p:cNvPicPr>
          <p:nvPr>
            <p:ph type="pic" sz="quarter" idx="17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r="7832"/>
          <a:stretch>
            <a:fillRect/>
          </a:stretch>
        </p:blipFill>
        <p:spPr>
          <a:xfrm>
            <a:off x="6534150" y="1020763"/>
            <a:ext cx="4800600" cy="3200400"/>
          </a:xfr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6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1031" r="11077" b="16495"/>
          <a:stretch/>
        </p:blipFill>
        <p:spPr/>
      </p:pic>
      <p:pic>
        <p:nvPicPr>
          <p:cNvPr id="23" name="Marcador de posición de imagen 22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4" t="2254" r="30131" b="20449"/>
          <a:stretch/>
        </p:blipFill>
        <p:spPr/>
      </p:pic>
      <p:pic>
        <p:nvPicPr>
          <p:cNvPr id="24" name="Marcador de posición de imagen 23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7" t="5395" r="25595" b="20647"/>
          <a:stretch/>
        </p:blipFill>
        <p:spPr/>
      </p:pic>
      <p:grpSp>
        <p:nvGrpSpPr>
          <p:cNvPr id="12" name="Grupo 11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14" name="Imagen 13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16" name="Imagen 15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8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3" name="Imagen 2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5" name="Imagen 2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sp>
        <p:nvSpPr>
          <p:cNvPr id="2" name="Marcador de posición de imagen 1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Marcador de posición de imagen 2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4" name="Marcador de posición de imagen 3"/>
          <p:cNvSpPr>
            <a:spLocks noGrp="1"/>
          </p:cNvSpPr>
          <p:nvPr>
            <p:ph type="pic" sz="quarter" idx="20"/>
          </p:nvPr>
        </p:nvSpPr>
        <p:spPr/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7" t="-297" r="16024" b="51589"/>
          <a:stretch/>
        </p:blipFill>
        <p:spPr>
          <a:xfrm>
            <a:off x="855232" y="1013590"/>
            <a:ext cx="2940934" cy="36576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t="49969" r="55641" b="1323"/>
          <a:stretch/>
        </p:blipFill>
        <p:spPr>
          <a:xfrm>
            <a:off x="4630751" y="533400"/>
            <a:ext cx="2940934" cy="36576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6" t="50110" r="9365" b="1182"/>
          <a:stretch/>
        </p:blipFill>
        <p:spPr>
          <a:xfrm>
            <a:off x="8406271" y="1013590"/>
            <a:ext cx="2940934" cy="36576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7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2" name="Imagen 2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3" name="Marcador de posición de imagen 2"/>
          <p:cNvPicPr>
            <a:picLocks noGrp="1" noChangeAspect="1"/>
          </p:cNvPicPr>
          <p:nvPr>
            <p:ph type="pic" sz="quarter" idx="17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r="7832"/>
          <a:stretch>
            <a:fillRect/>
          </a:stretch>
        </p:blipFill>
        <p:spPr/>
      </p:pic>
      <p:pic>
        <p:nvPicPr>
          <p:cNvPr id="4" name="Marcador de posición de imagen 3"/>
          <p:cNvPicPr>
            <a:picLocks noGrp="1" noChangeAspect="1"/>
          </p:cNvPicPr>
          <p:nvPr>
            <p:ph type="pic" sz="quarter" idx="17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r="7832"/>
          <a:stretch>
            <a:fillRect/>
          </a:stretch>
        </p:blipFill>
        <p:spPr>
          <a:xfrm>
            <a:off x="6548438" y="1020763"/>
            <a:ext cx="4800600" cy="3200400"/>
          </a:xfr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5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551" t="53357" r="26093" b="15532"/>
          <a:stretch/>
        </p:blipFill>
        <p:spPr>
          <a:xfrm>
            <a:off x="7694611" y="1587451"/>
            <a:ext cx="4260466" cy="333506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028992" y="1635333"/>
            <a:ext cx="5188527" cy="1199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2800" dirty="0" smtClean="0">
                <a:solidFill>
                  <a:srgbClr val="9A5315">
                    <a:lumMod val="50000"/>
                  </a:srgbClr>
                </a:solidFill>
              </a:rPr>
              <a:t>Platicas de Nutrición </a:t>
            </a:r>
            <a:endParaRPr lang="es-ES" sz="2800" dirty="0">
              <a:solidFill>
                <a:srgbClr val="9A5315">
                  <a:lumMod val="50000"/>
                </a:srgbClr>
              </a:solidFill>
              <a:latin typeface="Segoe Print"/>
            </a:endParaRPr>
          </a:p>
        </p:txBody>
      </p:sp>
      <p:sp>
        <p:nvSpPr>
          <p:cNvPr id="7" name="Marcador de posición de texto 3"/>
          <p:cNvSpPr txBox="1">
            <a:spLocks/>
          </p:cNvSpPr>
          <p:nvPr/>
        </p:nvSpPr>
        <p:spPr>
          <a:xfrm>
            <a:off x="3028992" y="2880676"/>
            <a:ext cx="4581345" cy="2168517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dirty="0" smtClean="0">
                <a:solidFill>
                  <a:srgbClr val="9A5315"/>
                </a:solidFill>
                <a:latin typeface="Segoe Print"/>
              </a:rPr>
              <a:t>UNIDOS POR NIÑOS SALUDABLES </a:t>
            </a:r>
            <a:endParaRPr lang="es-ES" sz="1800" dirty="0">
              <a:solidFill>
                <a:srgbClr val="9A5315"/>
              </a:solidFill>
              <a:latin typeface="Segoe Prin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0" y="113576"/>
            <a:ext cx="5928360" cy="12880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7273532" y="4968441"/>
            <a:ext cx="5102621" cy="174681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2152003" y="3397798"/>
            <a:ext cx="5764079" cy="567136"/>
            <a:chOff x="312428" y="738381"/>
            <a:chExt cx="10024545" cy="845823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13" name="Imagen 12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15" name="Imagen 14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96" y="1893765"/>
            <a:ext cx="3428740" cy="26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2" name="Imagen 2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7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6" name="Marcador de posición de imagen 5"/>
          <p:cNvPicPr>
            <a:picLocks noGrp="1" noChangeAspect="1"/>
          </p:cNvPicPr>
          <p:nvPr>
            <p:ph type="pic" sz="quarter" idx="18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0867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3" name="Imagen 2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5" name="Imagen 2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8" r="847"/>
          <a:stretch/>
        </p:blipFill>
        <p:spPr/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8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r="27159"/>
          <a:stretch>
            <a:fillRect/>
          </a:stretch>
        </p:blipFill>
        <p:spPr/>
      </p:pic>
      <p:pic>
        <p:nvPicPr>
          <p:cNvPr id="10" name="Marcador de posición de imagen 9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-417" r="38872" b="417"/>
          <a:stretch/>
        </p:blipFill>
        <p:spPr/>
      </p:pic>
    </p:spTree>
    <p:extLst>
      <p:ext uri="{BB962C8B-B14F-4D97-AF65-F5344CB8AC3E}">
        <p14:creationId xmlns:p14="http://schemas.microsoft.com/office/powerpoint/2010/main" val="30890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2" name="Imagen 2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1" t="13310" r="242" b="16706"/>
          <a:stretch/>
        </p:blipFill>
        <p:spPr/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7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6534150" y="1020763"/>
            <a:ext cx="4800600" cy="3200400"/>
          </a:xfrm>
        </p:spPr>
      </p:pic>
    </p:spTree>
    <p:extLst>
      <p:ext uri="{BB962C8B-B14F-4D97-AF65-F5344CB8AC3E}">
        <p14:creationId xmlns:p14="http://schemas.microsoft.com/office/powerpoint/2010/main" val="25043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3" name="Imagen 2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5" name="Imagen 2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17" name="Imagen 16" descr="E:\DCIM\106NIKON\DSCN4474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2"/>
          <a:stretch/>
        </p:blipFill>
        <p:spPr bwMode="auto">
          <a:xfrm>
            <a:off x="919122" y="1038958"/>
            <a:ext cx="2856769" cy="358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E:\DCIM\106NIKON\DSCN4478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-419" r="23730" b="419"/>
          <a:stretch/>
        </p:blipFill>
        <p:spPr bwMode="auto">
          <a:xfrm>
            <a:off x="4638593" y="519502"/>
            <a:ext cx="2905208" cy="364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E:\DCIM\106NIKON\DSCN4479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7" t="425" r="7370" b="-425"/>
          <a:stretch/>
        </p:blipFill>
        <p:spPr bwMode="auto">
          <a:xfrm>
            <a:off x="8406503" y="1038958"/>
            <a:ext cx="2901577" cy="3584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1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03473" y="1818409"/>
            <a:ext cx="5188527" cy="1199422"/>
          </a:xfrm>
        </p:spPr>
        <p:txBody>
          <a:bodyPr>
            <a:normAutofit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" sz="28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Cuent</a:t>
            </a:r>
            <a:r>
              <a:rPr lang="es-ES" sz="28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a Cuentos</a:t>
            </a:r>
            <a:endParaRPr lang="es-ES" sz="28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118818" y="3228600"/>
            <a:ext cx="4581345" cy="2168517"/>
          </a:xfrm>
        </p:spPr>
        <p:txBody>
          <a:bodyPr/>
          <a:lstStyle/>
          <a:p>
            <a:pPr marL="0" indent="0" algn="l" defTabSz="914400">
              <a:lnSpc>
                <a:spcPct val="100000"/>
              </a:lnSpc>
              <a:spcBef>
                <a:spcPts val="1800"/>
              </a:spcBef>
              <a:buNone/>
            </a:pPr>
            <a:r>
              <a:rPr lang="es-ES" sz="18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UNIDOS POR NIÑOS SALUDABLES </a:t>
            </a:r>
            <a:endParaRPr lang="es-ES" sz="1800" b="0" i="0" dirty="0">
              <a:solidFill>
                <a:srgbClr val="9A5315"/>
              </a:solidFill>
              <a:latin typeface="Segoe Print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827520" y="233873"/>
            <a:ext cx="5357977" cy="116408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7578332" y="5111189"/>
            <a:ext cx="5102621" cy="174681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851819" y="5781699"/>
            <a:ext cx="5764079" cy="567136"/>
            <a:chOff x="312428" y="738381"/>
            <a:chExt cx="10024545" cy="84582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10" name="Imagen 9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12" name="Imagen 11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236" y="1107025"/>
            <a:ext cx="5626662" cy="42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551" t="53357" r="26093" b="15532"/>
          <a:stretch/>
        </p:blipFill>
        <p:spPr>
          <a:xfrm>
            <a:off x="7694611" y="1587451"/>
            <a:ext cx="4260466" cy="33350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3"/>
          <a:stretch/>
        </p:blipFill>
        <p:spPr>
          <a:xfrm>
            <a:off x="8086645" y="1976351"/>
            <a:ext cx="3476397" cy="25146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895330" y="1786674"/>
            <a:ext cx="5188527" cy="1199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28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Conformación de comité de contraloría social </a:t>
            </a:r>
            <a:endParaRPr lang="es-ES" sz="2800" dirty="0">
              <a:solidFill>
                <a:srgbClr val="9A5315">
                  <a:lumMod val="50000"/>
                </a:srgbClr>
              </a:solidFill>
              <a:latin typeface="Segoe Print"/>
            </a:endParaRPr>
          </a:p>
        </p:txBody>
      </p:sp>
      <p:sp>
        <p:nvSpPr>
          <p:cNvPr id="7" name="Marcador de posición de texto 3"/>
          <p:cNvSpPr txBox="1">
            <a:spLocks/>
          </p:cNvSpPr>
          <p:nvPr/>
        </p:nvSpPr>
        <p:spPr>
          <a:xfrm>
            <a:off x="2917249" y="3009056"/>
            <a:ext cx="4581345" cy="2168517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dirty="0" smtClean="0">
                <a:solidFill>
                  <a:srgbClr val="9A5315"/>
                </a:solidFill>
                <a:latin typeface="Segoe Print"/>
              </a:rPr>
              <a:t>UNIDOS POR NIÑOS SALUDABLES </a:t>
            </a:r>
            <a:endParaRPr lang="es-ES" sz="1800" dirty="0">
              <a:solidFill>
                <a:srgbClr val="9A5315"/>
              </a:solidFill>
              <a:latin typeface="Segoe Prin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0" y="113576"/>
            <a:ext cx="5928360" cy="12880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7273532" y="4968441"/>
            <a:ext cx="5102621" cy="1746811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943012" y="3526179"/>
            <a:ext cx="5764079" cy="567136"/>
            <a:chOff x="312428" y="738381"/>
            <a:chExt cx="10024545" cy="845823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12" name="Imagen 11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14" name="Imagen 13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767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2" name="Imagen 2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Marcador de contenido 3" descr="C:\Users\LAPTESORERIA\Documents\TIANGUISMANALCO\NIÑOS SALUDABLES\EVIDENCIAS\IMG_2616.JP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68" y="1037261"/>
            <a:ext cx="3667699" cy="320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9299" y="1037261"/>
            <a:ext cx="3625292" cy="32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551" t="53357" r="26093" b="15532"/>
          <a:stretch/>
        </p:blipFill>
        <p:spPr>
          <a:xfrm>
            <a:off x="7694611" y="1587451"/>
            <a:ext cx="4260466" cy="333506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028992" y="1635333"/>
            <a:ext cx="5188527" cy="1199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2800" dirty="0" smtClean="0">
                <a:solidFill>
                  <a:srgbClr val="9A5315">
                    <a:lumMod val="50000"/>
                  </a:srgbClr>
                </a:solidFill>
              </a:rPr>
              <a:t>Degustación  </a:t>
            </a:r>
            <a:endParaRPr lang="es-ES" sz="2800" dirty="0">
              <a:solidFill>
                <a:srgbClr val="9A5315">
                  <a:lumMod val="50000"/>
                </a:srgbClr>
              </a:solidFill>
              <a:latin typeface="Segoe Print"/>
            </a:endParaRPr>
          </a:p>
        </p:txBody>
      </p:sp>
      <p:sp>
        <p:nvSpPr>
          <p:cNvPr id="7" name="Marcador de posición de texto 3"/>
          <p:cNvSpPr txBox="1">
            <a:spLocks/>
          </p:cNvSpPr>
          <p:nvPr/>
        </p:nvSpPr>
        <p:spPr>
          <a:xfrm>
            <a:off x="3028992" y="2880676"/>
            <a:ext cx="4581345" cy="2168517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dirty="0" smtClean="0">
                <a:solidFill>
                  <a:srgbClr val="9A5315"/>
                </a:solidFill>
                <a:latin typeface="Segoe Print"/>
              </a:rPr>
              <a:t>UNIDOS POR NIÑOS SALUDABLES </a:t>
            </a:r>
            <a:endParaRPr lang="es-ES" sz="1800" dirty="0">
              <a:solidFill>
                <a:srgbClr val="9A5315"/>
              </a:solidFill>
              <a:latin typeface="Segoe Prin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0" y="113576"/>
            <a:ext cx="5928360" cy="12880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7273532" y="4968441"/>
            <a:ext cx="5102621" cy="174681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2197723" y="3535269"/>
            <a:ext cx="5764079" cy="567136"/>
            <a:chOff x="312428" y="738381"/>
            <a:chExt cx="10024545" cy="845823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13" name="Imagen 12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15" name="Imagen 14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2"/>
          <a:stretch/>
        </p:blipFill>
        <p:spPr>
          <a:xfrm>
            <a:off x="8144462" y="1897042"/>
            <a:ext cx="3437937" cy="263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3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3" name="Imagen 2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5" name="Imagen 2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16" name="Marcador de contenido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665" y="1591026"/>
            <a:ext cx="2680005" cy="239085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8856" y="1061562"/>
            <a:ext cx="2711818" cy="239085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47510" y="1591026"/>
            <a:ext cx="2785064" cy="239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2" name="Imagen 2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C:\Users\LAPTESORERIA\Documents\TIANGUISMANALCO\NIÑOS SALUDABLES\EVIDENCIAS\IMG_4226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4" y="901336"/>
            <a:ext cx="4692853" cy="34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Marcador de contenido 4" descr="C:\Users\LAPTESORERIA\Documents\TIANGUISMANALCO\NIÑOS SALUDABLES\EVIDENCIAS\IMG_4218.JP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72" y="901336"/>
            <a:ext cx="4575401" cy="341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1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posición de imagen 17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19531"/>
          <a:stretch>
            <a:fillRect/>
          </a:stretch>
        </p:blipFill>
        <p:spPr/>
      </p:pic>
      <p:pic>
        <p:nvPicPr>
          <p:cNvPr id="19" name="Marcador de posición de imagen 18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19531"/>
          <a:stretch>
            <a:fillRect/>
          </a:stretch>
        </p:blipFill>
        <p:spPr/>
      </p:pic>
      <p:pic>
        <p:nvPicPr>
          <p:cNvPr id="20" name="Marcador de posición de imagen 19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19531"/>
          <a:stretch>
            <a:fillRect/>
          </a:stretch>
        </p:blipFill>
        <p:spPr/>
      </p:pic>
      <p:grpSp>
        <p:nvGrpSpPr>
          <p:cNvPr id="21" name="Grupo 20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3" name="Imagen 22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5" name="Imagen 24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17" name="Marcador de posición de imagen 1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grpSp>
        <p:nvGrpSpPr>
          <p:cNvPr id="18" name="Grupo 17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2" name="Imagen 21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49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551" t="53357" r="26093" b="15532"/>
          <a:stretch/>
        </p:blipFill>
        <p:spPr>
          <a:xfrm>
            <a:off x="7694611" y="1587451"/>
            <a:ext cx="4260466" cy="333506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028992" y="1635333"/>
            <a:ext cx="5188527" cy="1199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2800" dirty="0" smtClean="0">
                <a:solidFill>
                  <a:srgbClr val="9A5315">
                    <a:lumMod val="50000"/>
                  </a:srgbClr>
                </a:solidFill>
              </a:rPr>
              <a:t>Toma de Peso y Talla </a:t>
            </a:r>
            <a:endParaRPr lang="es-ES" sz="2800" dirty="0">
              <a:solidFill>
                <a:srgbClr val="9A5315">
                  <a:lumMod val="50000"/>
                </a:srgbClr>
              </a:solidFill>
              <a:latin typeface="Segoe Print"/>
            </a:endParaRPr>
          </a:p>
        </p:txBody>
      </p:sp>
      <p:sp>
        <p:nvSpPr>
          <p:cNvPr id="7" name="Marcador de posición de texto 3"/>
          <p:cNvSpPr txBox="1">
            <a:spLocks/>
          </p:cNvSpPr>
          <p:nvPr/>
        </p:nvSpPr>
        <p:spPr>
          <a:xfrm>
            <a:off x="3028992" y="2880676"/>
            <a:ext cx="4581345" cy="2168517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dirty="0" smtClean="0">
                <a:solidFill>
                  <a:srgbClr val="9A5315"/>
                </a:solidFill>
                <a:latin typeface="Segoe Print"/>
              </a:rPr>
              <a:t>UNIDOS POR NIÑOS SALUDABLES </a:t>
            </a:r>
            <a:endParaRPr lang="es-ES" sz="1800" dirty="0">
              <a:solidFill>
                <a:srgbClr val="9A5315"/>
              </a:solidFill>
              <a:latin typeface="Segoe Prin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0" y="113576"/>
            <a:ext cx="5928360" cy="12880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7273532" y="4968441"/>
            <a:ext cx="5102621" cy="174681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2152003" y="3397798"/>
            <a:ext cx="5764079" cy="567136"/>
            <a:chOff x="312428" y="738381"/>
            <a:chExt cx="10024545" cy="845823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13" name="Imagen 12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15" name="Imagen 14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20" name="Imagen 19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0" t="49786" b="305"/>
          <a:stretch/>
        </p:blipFill>
        <p:spPr bwMode="auto">
          <a:xfrm>
            <a:off x="8137554" y="1903108"/>
            <a:ext cx="3374580" cy="2703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71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2" name="Imagen 2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7" b="53448"/>
          <a:stretch/>
        </p:blipFill>
        <p:spPr bwMode="auto">
          <a:xfrm>
            <a:off x="919930" y="975042"/>
            <a:ext cx="4627429" cy="3292157"/>
          </a:xfrm>
          <a:prstGeom prst="rect">
            <a:avLst/>
          </a:prstGeom>
          <a:noFill/>
        </p:spPr>
      </p:pic>
      <p:pic>
        <p:nvPicPr>
          <p:cNvPr id="29" name="Imagen 28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" t="50426" r="52194" b="3022"/>
          <a:stretch/>
        </p:blipFill>
        <p:spPr bwMode="auto">
          <a:xfrm>
            <a:off x="6681478" y="975042"/>
            <a:ext cx="4627429" cy="3292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41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2" name="Imagen 2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133" r="52848" b="51321"/>
          <a:stretch/>
        </p:blipFill>
        <p:spPr bwMode="auto">
          <a:xfrm>
            <a:off x="990192" y="977023"/>
            <a:ext cx="4496207" cy="3274937"/>
          </a:xfrm>
          <a:prstGeom prst="rect">
            <a:avLst/>
          </a:prstGeom>
          <a:noFill/>
        </p:spPr>
      </p:pic>
      <p:pic>
        <p:nvPicPr>
          <p:cNvPr id="29" name="Imagen 28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2" t="-93" r="-185" b="51547"/>
          <a:stretch/>
        </p:blipFill>
        <p:spPr bwMode="auto">
          <a:xfrm>
            <a:off x="6715587" y="977023"/>
            <a:ext cx="4496207" cy="3274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0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551" t="53357" r="26093" b="15532"/>
          <a:stretch/>
        </p:blipFill>
        <p:spPr>
          <a:xfrm>
            <a:off x="7694611" y="1587451"/>
            <a:ext cx="4260466" cy="333506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028992" y="1635333"/>
            <a:ext cx="5188527" cy="1199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2800" dirty="0">
                <a:solidFill>
                  <a:srgbClr val="9A5315">
                    <a:lumMod val="50000"/>
                  </a:srgbClr>
                </a:solidFill>
              </a:rPr>
              <a:t>Actividad Física</a:t>
            </a:r>
            <a:endParaRPr lang="es-ES" sz="2800" dirty="0">
              <a:solidFill>
                <a:srgbClr val="9A5315">
                  <a:lumMod val="50000"/>
                </a:srgbClr>
              </a:solidFill>
              <a:latin typeface="Segoe Print"/>
            </a:endParaRPr>
          </a:p>
        </p:txBody>
      </p:sp>
      <p:sp>
        <p:nvSpPr>
          <p:cNvPr id="7" name="Marcador de posición de texto 3"/>
          <p:cNvSpPr txBox="1">
            <a:spLocks/>
          </p:cNvSpPr>
          <p:nvPr/>
        </p:nvSpPr>
        <p:spPr>
          <a:xfrm>
            <a:off x="3028992" y="2880676"/>
            <a:ext cx="4581345" cy="2168517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dirty="0" smtClean="0">
                <a:solidFill>
                  <a:srgbClr val="9A5315"/>
                </a:solidFill>
                <a:latin typeface="Segoe Print"/>
              </a:rPr>
              <a:t>UNIDOS POR NIÑOS SALUDABLES </a:t>
            </a:r>
            <a:endParaRPr lang="es-ES" sz="1800" dirty="0">
              <a:solidFill>
                <a:srgbClr val="9A5315"/>
              </a:solidFill>
              <a:latin typeface="Segoe Prin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06"/>
          <a:stretch/>
        </p:blipFill>
        <p:spPr>
          <a:xfrm>
            <a:off x="8186448" y="1920239"/>
            <a:ext cx="3289272" cy="24993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0" y="113576"/>
            <a:ext cx="5928360" cy="12880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7273532" y="4968441"/>
            <a:ext cx="5102621" cy="174681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2176450" y="3455851"/>
            <a:ext cx="5764079" cy="567136"/>
            <a:chOff x="312428" y="738381"/>
            <a:chExt cx="10024545" cy="845823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13" name="Imagen 12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15" name="Imagen 14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643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1267691" y="5208613"/>
            <a:ext cx="9139811" cy="724597"/>
            <a:chOff x="312428" y="738381"/>
            <a:chExt cx="10024545" cy="845823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8" y="1020497"/>
              <a:ext cx="1687677" cy="517653"/>
            </a:xfrm>
            <a:prstGeom prst="rect">
              <a:avLst/>
            </a:prstGeom>
          </p:spPr>
        </p:pic>
        <p:pic>
          <p:nvPicPr>
            <p:cNvPr id="23" name="Imagen 2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13881" r="76778"/>
            <a:stretch/>
          </p:blipFill>
          <p:spPr bwMode="auto">
            <a:xfrm>
              <a:off x="2140527" y="963087"/>
              <a:ext cx="685743" cy="621117"/>
            </a:xfrm>
            <a:prstGeom prst="rect">
              <a:avLst/>
            </a:prstGeom>
            <a:noFill/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91" y="871448"/>
              <a:ext cx="1474345" cy="670157"/>
            </a:xfrm>
            <a:prstGeom prst="rect">
              <a:avLst/>
            </a:prstGeom>
          </p:spPr>
        </p:pic>
        <p:pic>
          <p:nvPicPr>
            <p:cNvPr id="25" name="Imagen 2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6" t="24064" r="47454"/>
            <a:stretch/>
          </p:blipFill>
          <p:spPr bwMode="auto">
            <a:xfrm>
              <a:off x="4581457" y="825394"/>
              <a:ext cx="1107709" cy="712756"/>
            </a:xfrm>
            <a:prstGeom prst="rect">
              <a:avLst/>
            </a:prstGeom>
            <a:noFill/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861" y="871448"/>
              <a:ext cx="1402486" cy="66521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768" y="825394"/>
              <a:ext cx="1148918" cy="71473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107" y="871448"/>
              <a:ext cx="622866" cy="665214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21" y="738381"/>
              <a:ext cx="907519" cy="798281"/>
            </a:xfrm>
            <a:prstGeom prst="rect">
              <a:avLst/>
            </a:prstGeom>
          </p:spPr>
        </p:pic>
      </p:grpSp>
      <p:sp>
        <p:nvSpPr>
          <p:cNvPr id="2" name="Marcador de posición de imagen 1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Marcador de posición de imagen 2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9" b="49785"/>
          <a:stretch/>
        </p:blipFill>
        <p:spPr>
          <a:xfrm>
            <a:off x="856584" y="987136"/>
            <a:ext cx="2939581" cy="368405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2" t="283" r="-1013" b="49502"/>
          <a:stretch/>
        </p:blipFill>
        <p:spPr>
          <a:xfrm>
            <a:off x="4610091" y="512618"/>
            <a:ext cx="2939581" cy="368405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1" t="50421" r="-662" b="-636"/>
          <a:stretch/>
        </p:blipFill>
        <p:spPr>
          <a:xfrm>
            <a:off x="8396187" y="978453"/>
            <a:ext cx="2939581" cy="368405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0"/>
          <a:stretch/>
        </p:blipFill>
        <p:spPr>
          <a:xfrm>
            <a:off x="9187821" y="5785129"/>
            <a:ext cx="3133970" cy="107287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6"/>
          <a:stretch/>
        </p:blipFill>
        <p:spPr>
          <a:xfrm>
            <a:off x="634591" y="76200"/>
            <a:ext cx="3171780" cy="689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1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" id="{355DDEB0-9DD9-4290-960B-BFD0DCFAAD2D}" vid="{F6D1697D-1420-4766-B75A-EC7C2996422F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naturaleza colorida, diseño paisajístico con ilustraciones (pantalla panorámica)</Template>
  <TotalTime>0</TotalTime>
  <Words>43</Words>
  <Application>Microsoft Office PowerPoint</Application>
  <PresentationFormat>Panorámica</PresentationFormat>
  <Paragraphs>12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Arial</vt:lpstr>
      <vt:lpstr>Segoe Print</vt:lpstr>
      <vt:lpstr>Nature Illustration 16x9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Cuenta Cuentos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2015-11-24T17:50:07Z</dcterms:created>
  <dcterms:modified xsi:type="dcterms:W3CDTF">2016-12-05T02:13:35Z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